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62" r:id="rId2"/>
  </p:sldIdLst>
  <p:sldSz cx="15119350" cy="21239163"/>
  <p:notesSz cx="6858000" cy="9144000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方正小标宋_GBK" panose="03000509000000000000" pitchFamily="65" charset="-122"/>
      <p:regular r:id="rId9"/>
    </p:embeddedFont>
    <p:embeddedFont>
      <p:font typeface="微软雅黑" panose="020B0503020204020204" pitchFamily="34" charset="-122"/>
      <p:regular r:id="rId10"/>
      <p:bold r:id="rId11"/>
    </p:embeddedFont>
  </p:embeddedFontLst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25" userDrawn="1">
          <p15:clr>
            <a:srgbClr val="A4A3A4"/>
          </p15:clr>
        </p15:guide>
        <p15:guide id="2" pos="47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an0" initials="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FFD"/>
    <a:srgbClr val="FFFFFF"/>
    <a:srgbClr val="0271FF"/>
    <a:srgbClr val="473D2F"/>
    <a:srgbClr val="DDA870"/>
    <a:srgbClr val="A8CFB3"/>
    <a:srgbClr val="1207E6"/>
    <a:srgbClr val="98CCA6"/>
    <a:srgbClr val="D9D9D9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37" d="100"/>
          <a:sy n="37" d="100"/>
        </p:scale>
        <p:origin x="3162" y="156"/>
      </p:cViewPr>
      <p:guideLst>
        <p:guide orient="horz" pos="6725"/>
        <p:guide pos="47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commentAuthors" Target="commentAuthor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viewProps" Target="viewProps.xml"/><Relationship Id="rId10" Type="http://schemas.openxmlformats.org/officeDocument/2006/relationships/font" Target="fonts/font6.fntdata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30545" y="1143000"/>
            <a:ext cx="219691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486701" y="2832000"/>
            <a:ext cx="12152551" cy="7960819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92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486701" y="11026961"/>
            <a:ext cx="12152551" cy="4560189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970" spc="200">
                <a:uFillTx/>
              </a:defRPr>
            </a:lvl1pPr>
            <a:lvl2pPr marL="756285" indent="0" algn="ctr">
              <a:buNone/>
              <a:defRPr sz="3305"/>
            </a:lvl2pPr>
            <a:lvl3pPr marL="1511935" indent="0" algn="ctr">
              <a:buNone/>
              <a:defRPr sz="2975"/>
            </a:lvl3pPr>
            <a:lvl4pPr marL="2268220" indent="0" algn="ctr">
              <a:buNone/>
              <a:defRPr sz="2645"/>
            </a:lvl4pPr>
            <a:lvl5pPr marL="3023870" indent="0" algn="ctr">
              <a:buNone/>
              <a:defRPr sz="2645"/>
            </a:lvl5pPr>
            <a:lvl6pPr marL="3780155" indent="0" algn="ctr">
              <a:buNone/>
              <a:defRPr sz="2645"/>
            </a:lvl6pPr>
            <a:lvl7pPr marL="4535805" indent="0" algn="ctr">
              <a:buNone/>
              <a:defRPr sz="2645"/>
            </a:lvl7pPr>
            <a:lvl8pPr marL="5292090" indent="0" algn="ctr">
              <a:buNone/>
              <a:defRPr sz="2645"/>
            </a:lvl8pPr>
            <a:lvl9pPr marL="6047740" indent="0" algn="ctr">
              <a:buNone/>
              <a:defRPr sz="2645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754512" y="2397165"/>
            <a:ext cx="13608000" cy="1698085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486701" y="7693229"/>
            <a:ext cx="12152551" cy="3155339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992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486701" y="11026961"/>
            <a:ext cx="12152551" cy="1460598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397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54512" y="1884284"/>
            <a:ext cx="13603535" cy="218532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54512" y="4615937"/>
            <a:ext cx="13603535" cy="1473978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468905" y="11918930"/>
            <a:ext cx="9634535" cy="2374866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7275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2468905" y="14293796"/>
            <a:ext cx="9634535" cy="2687055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29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56285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2pPr>
            <a:lvl3pPr marL="1511935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3pPr>
            <a:lvl4pPr marL="2268220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4pPr>
            <a:lvl5pPr marL="3023870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5pPr>
            <a:lvl6pPr marL="3780155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6pPr>
            <a:lvl7pPr marL="4535805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7pPr>
            <a:lvl8pPr marL="5292090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8pPr>
            <a:lvl9pPr marL="6047740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54512" y="1884284"/>
            <a:ext cx="13603535" cy="218532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754512" y="4649386"/>
            <a:ext cx="6420047" cy="14706331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7951394" y="4649386"/>
            <a:ext cx="6420047" cy="14706331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54512" y="1884284"/>
            <a:ext cx="13603535" cy="218532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754512" y="4426394"/>
            <a:ext cx="6625417" cy="1181858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30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56285" indent="0">
              <a:buNone/>
              <a:defRPr sz="3305" b="1"/>
            </a:lvl2pPr>
            <a:lvl3pPr marL="1511935" indent="0">
              <a:buNone/>
              <a:defRPr sz="2975" b="1"/>
            </a:lvl3pPr>
            <a:lvl4pPr marL="2268220" indent="0">
              <a:buNone/>
              <a:defRPr sz="2645" b="1"/>
            </a:lvl4pPr>
            <a:lvl5pPr marL="3023870" indent="0">
              <a:buNone/>
              <a:defRPr sz="2645" b="1"/>
            </a:lvl5pPr>
            <a:lvl6pPr marL="3780155" indent="0">
              <a:buNone/>
              <a:defRPr sz="2645" b="1"/>
            </a:lvl6pPr>
            <a:lvl7pPr marL="4535805" indent="0">
              <a:buNone/>
              <a:defRPr sz="2645" b="1"/>
            </a:lvl7pPr>
            <a:lvl8pPr marL="5292090" indent="0">
              <a:buNone/>
              <a:defRPr sz="2645" b="1"/>
            </a:lvl8pPr>
            <a:lvl9pPr marL="6047740" indent="0">
              <a:buNone/>
              <a:defRPr sz="2645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754512" y="5742047"/>
            <a:ext cx="6625417" cy="1361367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7733312" y="4403255"/>
            <a:ext cx="6625417" cy="1181858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30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56285" indent="0">
              <a:buNone/>
              <a:defRPr sz="3305" b="1"/>
            </a:lvl2pPr>
            <a:lvl3pPr marL="1511935" indent="0">
              <a:buNone/>
              <a:defRPr sz="2975" b="1"/>
            </a:lvl3pPr>
            <a:lvl4pPr marL="2268220" indent="0">
              <a:buNone/>
              <a:defRPr sz="2645" b="1"/>
            </a:lvl4pPr>
            <a:lvl5pPr marL="3023870" indent="0">
              <a:buNone/>
              <a:defRPr sz="2645" b="1"/>
            </a:lvl5pPr>
            <a:lvl6pPr marL="3780155" indent="0">
              <a:buNone/>
              <a:defRPr sz="2645" b="1"/>
            </a:lvl6pPr>
            <a:lvl7pPr marL="4535805" indent="0">
              <a:buNone/>
              <a:defRPr sz="2645" b="1"/>
            </a:lvl7pPr>
            <a:lvl8pPr marL="5292090" indent="0">
              <a:buNone/>
              <a:defRPr sz="2645" b="1"/>
            </a:lvl8pPr>
            <a:lvl9pPr marL="6047740" indent="0">
              <a:buNone/>
              <a:defRPr sz="2645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7733312" y="5742047"/>
            <a:ext cx="6625417" cy="1361367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54512" y="1884284"/>
            <a:ext cx="13603535" cy="218532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754425" y="4816367"/>
            <a:ext cx="6489787" cy="14272101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645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7875496" y="4816630"/>
            <a:ext cx="6482551" cy="14271497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645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2692764" y="2832000"/>
            <a:ext cx="1294724" cy="15576001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463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1134000" y="2832000"/>
            <a:ext cx="11371252" cy="15576001"/>
          </a:xfrm>
        </p:spPr>
        <p:txBody>
          <a:bodyPr vert="eaVert" lIns="46800" tIns="46800" rIns="46800" bIns="46800"/>
          <a:lstStyle>
            <a:lvl1pPr marL="377825" indent="-377825">
              <a:spcAft>
                <a:spcPts val="1000"/>
              </a:spcAft>
              <a:defRPr spc="300"/>
            </a:lvl1pPr>
            <a:lvl2pPr marL="1134110" indent="-377825">
              <a:defRPr spc="300"/>
            </a:lvl2pPr>
            <a:lvl3pPr marL="1889760" indent="-377825">
              <a:defRPr spc="300"/>
            </a:lvl3pPr>
            <a:lvl4pPr marL="2646045" indent="-377825">
              <a:defRPr spc="300"/>
            </a:lvl4pPr>
            <a:lvl5pPr marL="3401695" indent="-377825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754512" y="1884284"/>
            <a:ext cx="13603535" cy="2185323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754512" y="4615937"/>
            <a:ext cx="13603535" cy="147397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758976" y="19556410"/>
            <a:ext cx="3348425" cy="981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55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5104488" y="19556410"/>
            <a:ext cx="4911024" cy="981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655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11009622" y="19556410"/>
            <a:ext cx="3348425" cy="981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55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511935" rtl="0" eaLnBrk="1" fontAlgn="auto" latinLnBrk="0" hangingPunct="1">
        <a:lnSpc>
          <a:spcPct val="100000"/>
        </a:lnSpc>
        <a:spcBef>
          <a:spcPct val="0"/>
        </a:spcBef>
        <a:buNone/>
        <a:defRPr sz="5955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377825" indent="-377825" algn="l" defTabSz="151193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297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1134110" indent="-377825" algn="l" defTabSz="151193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2661920" algn="l"/>
          <a:tab pos="2661920" algn="l"/>
          <a:tab pos="2661920" algn="l"/>
          <a:tab pos="2661920" algn="l"/>
        </a:tabLst>
        <a:defRPr sz="264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889760" indent="-377825" algn="l" defTabSz="151193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264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2646045" indent="-377825" algn="l" defTabSz="151193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231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3401695" indent="-377825" algn="l" defTabSz="151193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31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4157980" indent="-377825" algn="l" defTabSz="1511935" rtl="0" eaLnBrk="1" latinLnBrk="0" hangingPunct="1">
        <a:lnSpc>
          <a:spcPct val="90000"/>
        </a:lnSpc>
        <a:spcBef>
          <a:spcPct val="166000"/>
        </a:spcBef>
        <a:buFont typeface="Arial" panose="020B0604020202020204" pitchFamily="34" charset="0"/>
        <a:buChar char="•"/>
        <a:defRPr sz="2975" kern="1200">
          <a:solidFill>
            <a:schemeClr val="tx1"/>
          </a:solidFill>
          <a:latin typeface="+mn-lt"/>
          <a:ea typeface="+mn-ea"/>
          <a:cs typeface="+mn-cs"/>
        </a:defRPr>
      </a:lvl6pPr>
      <a:lvl7pPr marL="4914265" indent="-377825" algn="l" defTabSz="1511935" rtl="0" eaLnBrk="1" latinLnBrk="0" hangingPunct="1">
        <a:lnSpc>
          <a:spcPct val="90000"/>
        </a:lnSpc>
        <a:spcBef>
          <a:spcPct val="166000"/>
        </a:spcBef>
        <a:buFont typeface="Arial" panose="020B0604020202020204" pitchFamily="34" charset="0"/>
        <a:buChar char="•"/>
        <a:defRPr sz="2975" kern="1200">
          <a:solidFill>
            <a:schemeClr val="tx1"/>
          </a:solidFill>
          <a:latin typeface="+mn-lt"/>
          <a:ea typeface="+mn-ea"/>
          <a:cs typeface="+mn-cs"/>
        </a:defRPr>
      </a:lvl7pPr>
      <a:lvl8pPr marL="5669915" indent="-377825" algn="l" defTabSz="1511935" rtl="0" eaLnBrk="1" latinLnBrk="0" hangingPunct="1">
        <a:lnSpc>
          <a:spcPct val="90000"/>
        </a:lnSpc>
        <a:spcBef>
          <a:spcPct val="166000"/>
        </a:spcBef>
        <a:buFont typeface="Arial" panose="020B0604020202020204" pitchFamily="34" charset="0"/>
        <a:buChar char="•"/>
        <a:defRPr sz="2975" kern="1200">
          <a:solidFill>
            <a:schemeClr val="tx1"/>
          </a:solidFill>
          <a:latin typeface="+mn-lt"/>
          <a:ea typeface="+mn-ea"/>
          <a:cs typeface="+mn-cs"/>
        </a:defRPr>
      </a:lvl8pPr>
      <a:lvl9pPr marL="6426200" indent="-377825" algn="l" defTabSz="1511935" rtl="0" eaLnBrk="1" latinLnBrk="0" hangingPunct="1">
        <a:lnSpc>
          <a:spcPct val="90000"/>
        </a:lnSpc>
        <a:spcBef>
          <a:spcPct val="166000"/>
        </a:spcBef>
        <a:buFont typeface="Arial" panose="020B0604020202020204" pitchFamily="34" charset="0"/>
        <a:buChar char="•"/>
        <a:defRPr sz="2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511935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1pPr>
      <a:lvl2pPr marL="756285" algn="l" defTabSz="1511935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2pPr>
      <a:lvl3pPr marL="1511935" algn="l" defTabSz="1511935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3pPr>
      <a:lvl4pPr marL="2268220" algn="l" defTabSz="1511935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4pPr>
      <a:lvl5pPr marL="3023870" algn="l" defTabSz="1511935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5pPr>
      <a:lvl6pPr marL="3780155" algn="l" defTabSz="1511935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6pPr>
      <a:lvl7pPr marL="4535805" algn="l" defTabSz="1511935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7pPr>
      <a:lvl8pPr marL="5292090" algn="l" defTabSz="1511935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8pPr>
      <a:lvl9pPr marL="6047740" algn="l" defTabSz="1511935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alphaModFix amt="5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340000">
            <a:off x="6264275" y="2990850"/>
            <a:ext cx="15579725" cy="97631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alphaModFix amt="1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6795" y="8590915"/>
            <a:ext cx="17103725" cy="10717530"/>
          </a:xfrm>
          <a:prstGeom prst="rect">
            <a:avLst/>
          </a:prstGeom>
          <a:effectLst/>
        </p:spPr>
      </p:pic>
      <p:sp>
        <p:nvSpPr>
          <p:cNvPr id="4" name="文本框 3"/>
          <p:cNvSpPr txBox="1"/>
          <p:nvPr/>
        </p:nvSpPr>
        <p:spPr>
          <a:xfrm>
            <a:off x="1417320" y="2483485"/>
            <a:ext cx="12284075" cy="11861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800" kern="2000" spc="250">
                <a:solidFill>
                  <a:srgbClr val="0271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生命科学学院</a:t>
            </a:r>
            <a:r>
              <a:rPr lang="en-US" altLang="zh-CN" sz="4800" kern="2000" spc="250">
                <a:solidFill>
                  <a:srgbClr val="0271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202*</a:t>
            </a:r>
            <a:r>
              <a:rPr lang="zh-CN" altLang="en-US" sz="4800" kern="2000" spc="250">
                <a:solidFill>
                  <a:srgbClr val="0271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年学术讲座（</a:t>
            </a:r>
            <a:r>
              <a:rPr lang="en-US" altLang="zh-CN" sz="4800" kern="2000" spc="250">
                <a:solidFill>
                  <a:srgbClr val="0271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***</a:t>
            </a:r>
            <a:r>
              <a:rPr lang="zh-CN" altLang="en-US" sz="4800" kern="2000" spc="250">
                <a:solidFill>
                  <a:srgbClr val="0271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85240" y="4502150"/>
            <a:ext cx="52114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报告题目：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61745" y="5175885"/>
            <a:ext cx="1131824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主讲人：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主持人：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时间：</a:t>
            </a:r>
            <a:endParaRPr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地点：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135380" y="9476740"/>
            <a:ext cx="10864215" cy="906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专家简介：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801870" y="19886930"/>
            <a:ext cx="5888355" cy="715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 sz="3600" kern="1500" spc="1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主办单位：生命科学学院</a:t>
            </a:r>
          </a:p>
        </p:txBody>
      </p:sp>
      <p:sp>
        <p:nvSpPr>
          <p:cNvPr id="3" name="圆角矩形标注 2"/>
          <p:cNvSpPr/>
          <p:nvPr/>
        </p:nvSpPr>
        <p:spPr>
          <a:xfrm>
            <a:off x="10051415" y="985520"/>
            <a:ext cx="3891915" cy="125666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rgbClr val="473D2F"/>
                </a:solidFill>
                <a:latin typeface="方正小标宋_GBK" panose="03000509000000000000" charset="-122"/>
                <a:ea typeface="方正小标宋_GBK" panose="03000509000000000000" charset="-122"/>
                <a:cs typeface="方正公文小标宋" panose="02000500000000000000" charset="-122"/>
                <a:sym typeface="方正小标宋_GBK" panose="03000509000000000000" charset="-122"/>
              </a:rPr>
              <a:t>编号由学科办提供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e557c59a-7c4b-47ef-91a1-4f643ffcb2b9"/>
  <p:tag name="COMMONDATA" val="eyJoZGlkIjoiN2UyNDAzODNiOGU3NjE0NWQzOTIwZGNmMzc5MTgyOW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Office PowerPoint</Application>
  <PresentationFormat>自定义</PresentationFormat>
  <Paragraphs>9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方正小标宋_GBK</vt:lpstr>
      <vt:lpstr>宋体</vt:lpstr>
      <vt:lpstr>微软雅黑</vt:lpstr>
      <vt:lpstr>Calibri</vt:lpstr>
      <vt:lpstr>方正公文小标宋</vt:lpstr>
      <vt:lpstr>Arial</vt:lpstr>
      <vt:lpstr>Wingdings</vt:lpstr>
      <vt:lpstr>Office 主题​​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王道杰</dc:creator>
  <cp:lastModifiedBy>w</cp:lastModifiedBy>
  <cp:revision>215</cp:revision>
  <dcterms:created xsi:type="dcterms:W3CDTF">2019-06-19T02:08:00Z</dcterms:created>
  <dcterms:modified xsi:type="dcterms:W3CDTF">2024-03-29T06:21:55Z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7DFBCF2428F74AD599FA72C0954F7429_12</vt:lpwstr>
  </property>
  <property fmtid="{D5CDD505-2E9C-101B-9397-08002B2CF9AE}" pid="4" name="KSOSaveFontToCloudKey">
    <vt:lpwstr>448599726_cloud</vt:lpwstr>
  </property>
</Properties>
</file>